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Приветствие. Представиться, обозначить регламент: блоками ~45 минут, в конце открытая сессия вопросов. Обратить внимание на счётчик до 15 сентября.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Преимущества. Ключевая цифра для запоминания: 2–3 дня ручной работы против нескольких минут.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Тарифы. Разница не в качестве расчёта, а в том, кто делает сверку и восстанавливает недостающие данные.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Партнёрство с Halyk Finance. Два сильных аргумента: отчёт изначально сформирован под структуру ReportiX, и только в нём есть код страны эмитента — льгота определяется автоматически. Проговорить приватность: передаются только обезличенные сделки, ФИО и остатки остаются в банке. Назвать промокод.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Спросить аудиторию: сколько налога заплатит инвестор, у которого прибыли и убытки взаимно погашаются? Показать слайд в режиме «как ожидает инвестор».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Переключить на «как считает НК». Экономический ноль превращается в доход 3 000 000 тенге. Объяснить правило четырёх групп и запрет переноса убытков.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Облигации: за два года изменилась сама квалификация дохода. Дисконт стал приростом стоимости, купон по иностранным облигациям с 2026 года облагается.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РЕПО: доход — вознаграждение, а не прирост; в отчётах брокеров часто теряется или ломает FIFO. Условия льготы KASE/AIX. Зачёт иностранного налога — только с лимитом и документами.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Комиссия при покупке уменьшает базу с 2025 года. Фиксация убытков работает только до 31 декабря и только внутри своей группы.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Новый блок. Развести два момента: событие при получении и налог при продаже. Дарение подать аккуратно — с 2026 года формулировка о прочих доходах расширена, однозначного ответа по моменту получения кодекс не даёт.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Практическая часть блока: в отчёте такие бумаги приходят с нулевой стоимостью. Если не поправить карточку операции, налог посчитается со всей выручки. Показать, где это подсвечивается в сервисе.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Тезис блока: обязанность декларировать стала нормой, а подготовка декларации — нет. Коротко о себе: 13+ лет, BCC Invest, KASE, Standard. Правая карточка — анонс всего вебинара.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Крипта: главное заблуждение — что налог возникает только при выводе в фиат. Разобрать левую колонку, особенно свопы и P2P.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Ловушка для активного трейдера: убытки по крипте не сальдируются с бумагами. Позиция должна быть последовательной и документированной.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Открытая сессия вопросов. Резервные темы — на слайде. Напомнить промокод и срок подачи.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Разделить два вопроса: «обязан подать» и «обязан платить». Пройти по четырём типам инвестора. Главное: льгота по доходу не отменяет обязанность отчитаться.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Пороги в МРП. Достаточно ОДНОГО основания из списка. Отдельно подчеркнуть: доход, не обложенный у источника, — основание без порога.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Ключевое различие форм: 250.00 подаётся один раз, 270.00 — ежегодно. Путаница между формами и налоговым периодом входит в топ ошибок физлиц.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Календарь: 15 сентября — подача за 2025 год, 25 сентября — уплата ИПН. Сейчас самое спокойное окно для подготовки.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Таблица штрафов. Акцент: первое нарушение — чаще предупреждение, но сокрытие объектов считается в процентах от налога, а имущество за рубежом — в МРП за КАЖДЫЙ объект.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Пеня начисляется автоматически за каждый день и не зависит от умысла. Уголовный порог — свыше 2 000 МРП; добровольная уплата освобождает от ответственности.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продукту. Три шага. После этого слайда — живое демо сервиса.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lides/slide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ReportiX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Декларация инвестора — вебинар ReportiX × Halyk Finance</dc:title>
  <dc:subject>Налоговая декларация инвестора за 2025 год</dc:subject>
  <dc:creator>Александр Дронин</dc:creator>
  <cp:lastModifiedBy>Александр Дронин</cp:lastModifiedBy>
  <cp:revision>1</cp:revision>
  <dcterms:created xsi:type="dcterms:W3CDTF">2026-08-12T08:11:27Z</dcterms:created>
  <dcterms:modified xsi:type="dcterms:W3CDTF">2026-08-12T08:11:27Z</dcterms:modified>
</cp:coreProperties>
</file>